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1662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9DAF107F-4EEB-6D19-82B0-1FDADDADB3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2012576" y="5334000"/>
            <a:ext cx="1141502" cy="1141502"/>
          </a:xfrm>
          <a:prstGeom prst="rect">
            <a:avLst/>
          </a:prstGeom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678E3F4D-A891-14C1-5A16-A5C55EACE3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8801659" y="5784554"/>
            <a:ext cx="602253" cy="602253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7C83FB21-BA92-2F30-AEE5-44AAE7FFC3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6375400" y="1066800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C3872366-F1FD-39F8-3E21-7D62978D8A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11688454" y="4763249"/>
            <a:ext cx="1141502" cy="1141502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C1BCCAE2-5138-DE88-BBE3-4E22DB12E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4" y="0"/>
            <a:ext cx="14478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86" y="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EB4314B9-7424-A02D-34DF-08AE0BC60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4" y="0"/>
            <a:ext cx="1447800" cy="1447800"/>
          </a:xfrm>
          <a:prstGeom prst="rect">
            <a:avLst/>
          </a:prstGeom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F6E53187-2730-4E91-9DCA-1F235F3376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5080000" y="2437255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31C69DC2-6526-C7ED-DF6C-C49A74DD0D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6375400" y="4572000"/>
            <a:ext cx="602253" cy="602253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83663DDB-7EB2-DC94-C932-3DCF394CC6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12395200" y="5638800"/>
            <a:ext cx="1141502" cy="1141502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E4698800-4ED1-3533-C92A-4FD0FFD8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9278349" y="4050762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A6D6E886-1B2C-B649-C4A8-C85D9E12FB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12395200" y="2356771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E8ED49DB-15F9-334B-DCB1-EFE77476F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4" y="0"/>
            <a:ext cx="1447800" cy="1447800"/>
          </a:xfrm>
          <a:prstGeom prst="rect">
            <a:avLst/>
          </a:prstGeom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ED7802B8-2934-4CAD-2FF1-95344D028D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3403600" y="4114800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8130093F-5F22-9252-D7FB-529D0F3B26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1263194" y="3008006"/>
            <a:ext cx="602253" cy="602253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A5DE1327-CA7B-031C-244E-AC083294F5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7366000" y="4001249"/>
            <a:ext cx="1141502" cy="1141502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71F5E3CA-C3B8-441A-E305-AE5E25CFD1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9575800" y="6781800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29B27FBB-B231-DD6F-A9E1-E5FC80F8A2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11557000" y="1881744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ECB66EFC-E13E-FBBD-2F3D-F701488F9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4" y="0"/>
            <a:ext cx="1447800" cy="1447800"/>
          </a:xfrm>
          <a:prstGeom prst="rect">
            <a:avLst/>
          </a:prstGeom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417C40A4-D25A-3EE7-16FB-B262C928CC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422818" y="3133292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38681A74-B4F4-76A8-D255-451E4D2D91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1263194" y="3008006"/>
            <a:ext cx="602253" cy="602253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24F87B0B-7118-0E99-FEB6-3C1E966FE0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9042400" y="1418377"/>
            <a:ext cx="1141502" cy="1141502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AC647B97-1660-6888-49EF-3AB7F8BDD6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11609094" y="4001249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38ADDCDE-D3E6-367C-94A5-B973BC1B1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5232400" y="4191000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A6B988C8-76AD-8D4B-603A-E9826AB14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4" y="0"/>
            <a:ext cx="1447800" cy="1447800"/>
          </a:xfrm>
          <a:prstGeom prst="rect">
            <a:avLst/>
          </a:prstGeom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D04181AA-D664-0DF1-4BDC-8544F45824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2039808" y="1752600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3BFE1235-7709-1CDF-0530-6F17FDE3D8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11480800" y="4572000"/>
            <a:ext cx="602253" cy="602253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39A0595E-BE03-28F1-B072-A9F637A0C0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3128641" y="3008006"/>
            <a:ext cx="1141502" cy="1141502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CF81A212-2568-D869-606F-EF5E328705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629074" y="6009414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28055449-AF60-640A-95D7-1DD2AE770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4" y="0"/>
            <a:ext cx="1447800" cy="1447800"/>
          </a:xfrm>
          <a:prstGeom prst="rect">
            <a:avLst/>
          </a:prstGeom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EEA462B0-975E-D69D-B45F-ABD5C30176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5918200" y="1447800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821030C5-AC82-E0FE-35EC-A743F53799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10947400" y="5928702"/>
            <a:ext cx="602253" cy="602253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A9AF2DC5-BD05-D708-E2D7-81431DB679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4318000" y="3039508"/>
            <a:ext cx="1141502" cy="1141502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5750FE81-51DB-C7FD-FF33-33E5FA4BCF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629074" y="6009414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7D4B2F4C-A5C8-84BC-5BF1-C522D61204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11836400" y="1411034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089ED7A6-A577-7612-1AB4-01571CB36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4" y="0"/>
            <a:ext cx="1447800" cy="1447800"/>
          </a:xfrm>
          <a:prstGeom prst="rect">
            <a:avLst/>
          </a:prstGeom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0F9A27A5-311B-B2AC-6C3F-50FC04FC33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5689600" y="1676400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337826F7-915A-0CA4-BE9D-B140810633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1263194" y="3008006"/>
            <a:ext cx="602253" cy="602253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BA839B9B-FF44-7756-747A-9B6BCB5A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5384800" y="5943600"/>
            <a:ext cx="1141502" cy="1141502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CFF8CD98-9485-D75B-8C42-D5DDF701B7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10746971" y="6248400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51" y="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C79E94F4-8C62-D9BC-6258-BF528895A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4" y="0"/>
            <a:ext cx="1447800" cy="1447800"/>
          </a:xfrm>
          <a:prstGeom prst="rect">
            <a:avLst/>
          </a:prstGeom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50A04EBD-F457-9EC4-2659-C016D66DE6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11861800" y="4001249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60847255-8CD7-7A4E-D41D-7458F27D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7613842" y="1635032"/>
            <a:ext cx="602253" cy="602253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75B8C76F-6AFF-397E-E9BE-4C8463C0C4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6472340" y="2551605"/>
            <a:ext cx="1141502" cy="1141502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DF7A50ED-0B11-2518-8CC1-632A515A89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629074" y="6009414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14D1F3C9-7D7E-323F-7DF2-F06B232929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14485424" y="7150916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Mel M7</cp:lastModifiedBy>
  <cp:revision>2</cp:revision>
  <dcterms:created xsi:type="dcterms:W3CDTF">2006-08-16T00:00:00Z</dcterms:created>
  <dcterms:modified xsi:type="dcterms:W3CDTF">2026-04-14T11:18:28Z</dcterms:modified>
</cp:coreProperties>
</file>